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1.png"  /><Relationship Id="rId11" Type="http://schemas.openxmlformats.org/officeDocument/2006/relationships/image" Target="../media/image82.png"  /><Relationship Id="rId12" Type="http://schemas.openxmlformats.org/officeDocument/2006/relationships/image" Target="../media/image83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8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8.png"  /><Relationship Id="rId14" Type="http://schemas.openxmlformats.org/officeDocument/2006/relationships/image" Target="../media/image39.png"  /><Relationship Id="rId15" Type="http://schemas.openxmlformats.org/officeDocument/2006/relationships/image" Target="../media/image40.png"  /><Relationship Id="rId16" Type="http://schemas.openxmlformats.org/officeDocument/2006/relationships/image" Target="../media/image41.png"  /><Relationship Id="rId17" Type="http://schemas.openxmlformats.org/officeDocument/2006/relationships/image" Target="../media/image42.png"  /><Relationship Id="rId18" Type="http://schemas.openxmlformats.org/officeDocument/2006/relationships/image" Target="../media/image43.png"  /><Relationship Id="rId19" Type="http://schemas.openxmlformats.org/officeDocument/2006/relationships/image" Target="../media/image44.png"  /><Relationship Id="rId2" Type="http://schemas.openxmlformats.org/officeDocument/2006/relationships/image" Target="../media/image27.png"  /><Relationship Id="rId20" Type="http://schemas.openxmlformats.org/officeDocument/2006/relationships/image" Target="../media/image45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65.png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8110" y="2884792"/>
            <a:ext cx="10169750" cy="56151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10788" y="6305425"/>
            <a:ext cx="11464137" cy="238673"/>
            <a:chOff x="3410788" y="6305425"/>
            <a:chExt cx="11464137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0788" y="6305425"/>
              <a:ext cx="11464137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1250" y="3331791"/>
            <a:ext cx="4071848" cy="2718219"/>
            <a:chOff x="10771250" y="3331791"/>
            <a:chExt cx="4071848" cy="2718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9252" y="2046607"/>
              <a:ext cx="8143695" cy="543643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1250" y="3331791"/>
              <a:ext cx="4071848" cy="2718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3663" y="6496480"/>
            <a:ext cx="2634642" cy="78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842" y="606175"/>
            <a:ext cx="2732880" cy="12217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50476" y="1062323"/>
            <a:ext cx="14935238" cy="238673"/>
            <a:chOff x="3350476" y="1062323"/>
            <a:chExt cx="14935238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476" y="1062323"/>
              <a:ext cx="14935238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1098" y="2224281"/>
            <a:ext cx="6445418" cy="6010716"/>
            <a:chOff x="1681098" y="2224281"/>
            <a:chExt cx="6445418" cy="6010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8141" y="-617607"/>
              <a:ext cx="12890836" cy="1202143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098" y="2224281"/>
              <a:ext cx="6445418" cy="60107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6815" y="8139762"/>
            <a:ext cx="2593457" cy="1108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6961" y="2224281"/>
            <a:ext cx="6445418" cy="6010716"/>
            <a:chOff x="5926961" y="2224281"/>
            <a:chExt cx="6445418" cy="60107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7721" y="-617607"/>
              <a:ext cx="12890836" cy="1202143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6961" y="2224281"/>
              <a:ext cx="6445418" cy="60107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1729" y="8139762"/>
            <a:ext cx="1676095" cy="10704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8245" y="2224281"/>
            <a:ext cx="6445418" cy="6010716"/>
            <a:chOff x="10178245" y="2224281"/>
            <a:chExt cx="6445418" cy="60107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9006" y="-617607"/>
              <a:ext cx="12890836" cy="1202143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8245" y="2224281"/>
              <a:ext cx="6445418" cy="60107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83005" y="8139762"/>
            <a:ext cx="3180467" cy="1130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842" y="406174"/>
            <a:ext cx="2357166" cy="1240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50476" y="862323"/>
            <a:ext cx="14935238" cy="238673"/>
            <a:chOff x="3350476" y="862323"/>
            <a:chExt cx="14935238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476" y="862323"/>
              <a:ext cx="14935238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567" y="2391503"/>
            <a:ext cx="16466481" cy="6930401"/>
            <a:chOff x="712567" y="2391503"/>
            <a:chExt cx="16466481" cy="69304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567" y="2391503"/>
              <a:ext cx="16466481" cy="69304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754" y="2611669"/>
            <a:ext cx="14488019" cy="6601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051" y="2911135"/>
            <a:ext cx="12155633" cy="55810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2165" y="1698837"/>
            <a:ext cx="2893552" cy="3717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92434" y="2387202"/>
            <a:ext cx="5121121" cy="6828252"/>
            <a:chOff x="10092434" y="2387202"/>
            <a:chExt cx="5121121" cy="68282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1150" y="-887648"/>
              <a:ext cx="10242241" cy="1365650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2434" y="2387202"/>
              <a:ext cx="5121121" cy="682825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3364" y="2082440"/>
            <a:ext cx="2864754" cy="4998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22230" y="2022642"/>
            <a:ext cx="9607074" cy="135988"/>
            <a:chOff x="5022230" y="2022642"/>
            <a:chExt cx="9607074" cy="1359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2230" y="2022642"/>
              <a:ext cx="9607074" cy="135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880" y="277563"/>
            <a:ext cx="3361166" cy="2030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4269318" y="1062323"/>
            <a:ext cx="14016397" cy="238673"/>
            <a:chOff x="4269318" y="1062323"/>
            <a:chExt cx="14016397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69318" y="1062323"/>
              <a:ext cx="14016397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2172" y="2505851"/>
            <a:ext cx="11574246" cy="7248285"/>
            <a:chOff x="772172" y="2505851"/>
            <a:chExt cx="11574246" cy="72482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4817824" y="-921164"/>
              <a:ext cx="23148492" cy="1449657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72172" y="2505851"/>
              <a:ext cx="11574246" cy="7248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873910" y="5824024"/>
            <a:ext cx="1133003" cy="821464"/>
            <a:chOff x="5873910" y="5824024"/>
            <a:chExt cx="1133003" cy="821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0820000">
              <a:off x="5873910" y="5824024"/>
              <a:ext cx="1133003" cy="821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404391" y="1339877"/>
            <a:ext cx="11726419" cy="7605961"/>
            <a:chOff x="6404391" y="1339877"/>
            <a:chExt cx="11726419" cy="76059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48036" y="-2256249"/>
              <a:ext cx="23452840" cy="1521192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404391" y="1339877"/>
              <a:ext cx="11726419" cy="76059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880" y="277564"/>
            <a:ext cx="3361166" cy="2090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69318" y="1062323"/>
            <a:ext cx="14016397" cy="238673"/>
            <a:chOff x="4269318" y="1062323"/>
            <a:chExt cx="14016397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9318" y="1062323"/>
              <a:ext cx="14016397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086" y="2796704"/>
            <a:ext cx="9090287" cy="6068348"/>
            <a:chOff x="1206086" y="2796704"/>
            <a:chExt cx="9090287" cy="60683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74020" y="-72433"/>
              <a:ext cx="18180574" cy="121366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086" y="2796704"/>
              <a:ext cx="9090287" cy="60683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0203" y="2691945"/>
            <a:ext cx="6662256" cy="1948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880" y="529984"/>
            <a:ext cx="2789261" cy="1240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07619" y="1062323"/>
            <a:ext cx="14878095" cy="238673"/>
            <a:chOff x="3407619" y="1062323"/>
            <a:chExt cx="14878095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7619" y="1062323"/>
              <a:ext cx="14878095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791" y="1890476"/>
            <a:ext cx="16597352" cy="7504763"/>
            <a:chOff x="619791" y="1890476"/>
            <a:chExt cx="16597352" cy="75047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791" y="1890476"/>
              <a:ext cx="16597352" cy="75047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6460" y="1823812"/>
            <a:ext cx="14957134" cy="77809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413" y="277892"/>
            <a:ext cx="2192901" cy="2097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50476" y="1062323"/>
            <a:ext cx="14935238" cy="238673"/>
            <a:chOff x="3350476" y="1062323"/>
            <a:chExt cx="14935238" cy="2386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476" y="1062323"/>
              <a:ext cx="14935238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0476" y="1567662"/>
            <a:ext cx="13556375" cy="8176002"/>
            <a:chOff x="3350476" y="1567662"/>
            <a:chExt cx="13556375" cy="817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05353" y="-2297981"/>
              <a:ext cx="27112750" cy="163520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476" y="1567662"/>
              <a:ext cx="13556375" cy="8176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0000" y="6570417"/>
            <a:ext cx="3098413" cy="405766"/>
            <a:chOff x="8040000" y="6570417"/>
            <a:chExt cx="3098413" cy="4057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7278" y="6394019"/>
              <a:ext cx="6196825" cy="8115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0000" y="6570417"/>
              <a:ext cx="3098413" cy="4057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6315" y="6531220"/>
            <a:ext cx="2788405" cy="567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18095" y="6521700"/>
            <a:ext cx="400355" cy="587817"/>
            <a:chOff x="10818095" y="6521700"/>
            <a:chExt cx="400355" cy="5878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4050" y="6253923"/>
              <a:ext cx="800709" cy="117563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8095" y="6521700"/>
              <a:ext cx="400355" cy="587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6545" y="7067501"/>
            <a:ext cx="2211646" cy="405766"/>
            <a:chOff x="11256545" y="7067501"/>
            <a:chExt cx="2211646" cy="4057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7207" y="6891103"/>
              <a:ext cx="4423293" cy="81153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6545" y="7067501"/>
              <a:ext cx="2211646" cy="4057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46954" y="7007930"/>
            <a:ext cx="2026158" cy="5637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6213" y="7033326"/>
            <a:ext cx="400355" cy="587817"/>
            <a:chOff x="11186213" y="7033326"/>
            <a:chExt cx="400355" cy="5878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12168" y="6765549"/>
              <a:ext cx="800709" cy="117563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86213" y="7033326"/>
              <a:ext cx="400355" cy="5878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3235" y="7535721"/>
            <a:ext cx="3018511" cy="405766"/>
            <a:chOff x="11653235" y="7535721"/>
            <a:chExt cx="3018511" cy="4057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0464" y="7359323"/>
              <a:ext cx="6037022" cy="81153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53235" y="7535721"/>
              <a:ext cx="3018511" cy="4057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29781" y="7468764"/>
            <a:ext cx="2683776" cy="5542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86568" y="7454219"/>
            <a:ext cx="400355" cy="587817"/>
            <a:chOff x="11586568" y="7454219"/>
            <a:chExt cx="400355" cy="5878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12522" y="7186442"/>
              <a:ext cx="800709" cy="11756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86568" y="7454219"/>
              <a:ext cx="400355" cy="587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83" y="410287"/>
            <a:ext cx="9660124" cy="11656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764" y="1270600"/>
            <a:ext cx="9145650" cy="798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47619" y="2016628"/>
            <a:ext cx="9722674" cy="6752493"/>
            <a:chOff x="647619" y="2016628"/>
            <a:chExt cx="9722674" cy="67524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4030074" y="-1175974"/>
              <a:ext cx="19445348" cy="1350498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47619" y="2016628"/>
              <a:ext cx="9722674" cy="67524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74286" y="2734619"/>
            <a:ext cx="10012743" cy="6788012"/>
            <a:chOff x="7274286" y="2734619"/>
            <a:chExt cx="10012743" cy="67880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52524" y="-474777"/>
              <a:ext cx="20025484" cy="135760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274286" y="2734619"/>
              <a:ext cx="10012743" cy="6788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061533" y="1062323"/>
            <a:ext cx="8224181" cy="238673"/>
            <a:chOff x="10061533" y="1062323"/>
            <a:chExt cx="8224181" cy="2386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061533" y="1062323"/>
              <a:ext cx="8224181" cy="238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3423615"/>
            <a:ext cx="18285714" cy="5121960"/>
            <a:chOff x="0" y="3423615"/>
            <a:chExt cx="18285714" cy="5121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-9003558" y="1001934"/>
              <a:ext cx="36571428" cy="102439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3423615"/>
              <a:ext cx="18285714" cy="51219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83" y="410287"/>
            <a:ext cx="8540171" cy="1146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763" y="1270602"/>
            <a:ext cx="4533508" cy="788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426667" y="1062323"/>
            <a:ext cx="8859048" cy="238673"/>
            <a:chOff x="9426667" y="1062323"/>
            <a:chExt cx="8859048" cy="2386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26667" y="1062323"/>
              <a:ext cx="8859048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55238" y="2443228"/>
            <a:ext cx="9438660" cy="7078995"/>
            <a:chOff x="1055238" y="2443228"/>
            <a:chExt cx="9438660" cy="70789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3471569" y="-903746"/>
              <a:ext cx="18877320" cy="1415799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55238" y="2443228"/>
              <a:ext cx="9438660" cy="7078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8" y="1581129"/>
            <a:ext cx="8459343" cy="6076971"/>
            <a:chOff x="9142857" y="1581129"/>
            <a:chExt cx="8066970" cy="6050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73917" y="-1279441"/>
              <a:ext cx="16133940" cy="1210045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42857" y="1581129"/>
              <a:ext cx="8066970" cy="6050227"/>
            </a:xfrm>
            <a:prstGeom prst="rect">
              <a:avLst/>
            </a:prstGeom>
          </p:spPr>
        </p:pic>
      </p:grpSp>
      <p:grpSp>
        <p:nvGrpSpPr>
          <p:cNvPr id="1005" name=""/>
          <p:cNvGrpSpPr/>
          <p:nvPr/>
        </p:nvGrpSpPr>
        <p:grpSpPr>
          <a:xfrm rot="0">
            <a:off x="1992816" y="4023768"/>
            <a:ext cx="14300084" cy="2238178"/>
            <a:chOff x="1992816" y="4023768"/>
            <a:chExt cx="14300084" cy="2238178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992816" y="4023768"/>
              <a:ext cx="14300083" cy="2238178"/>
              <a:chOff x="1992816" y="4023768"/>
              <a:chExt cx="14300083" cy="22381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992816" y="4023768"/>
                <a:ext cx="14300083" cy="22381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248886" y="4190372"/>
              <a:ext cx="11735051" cy="8076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550478" y="5350983"/>
              <a:ext cx="12593251" cy="80760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67933" y="4793544"/>
              <a:ext cx="11355261" cy="8076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5" grpId="1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83" y="410287"/>
            <a:ext cx="6721295" cy="1146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763" y="1270602"/>
            <a:ext cx="12324994" cy="798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426667" y="1062323"/>
            <a:ext cx="8859048" cy="238673"/>
            <a:chOff x="9426667" y="1062323"/>
            <a:chExt cx="8859048" cy="2386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26667" y="1062323"/>
              <a:ext cx="8859048" cy="238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31429" y="2107254"/>
            <a:ext cx="9703887" cy="6491370"/>
            <a:chOff x="731429" y="2107254"/>
            <a:chExt cx="9703887" cy="64913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3943973" y="-961888"/>
              <a:ext cx="19407774" cy="1298274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1429" y="2107254"/>
              <a:ext cx="9703887" cy="6491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7" y="3712659"/>
            <a:ext cx="8256137" cy="6192103"/>
            <a:chOff x="9142857" y="3712659"/>
            <a:chExt cx="8256137" cy="61921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183192" y="785011"/>
              <a:ext cx="16512273" cy="123842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42857" y="3712659"/>
              <a:ext cx="8256137" cy="61921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2022-09-19T00:16:50.000</dcterms:created>
  <dc:creator>officegen</dc:creator>
  <cp:lastModifiedBy>kinwo</cp:lastModifiedBy>
  <dcterms:modified xsi:type="dcterms:W3CDTF">2022-09-18T15:27:42.202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